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3" d="100"/>
          <a:sy n="103" d="100"/>
        </p:scale>
        <p:origin x="13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22-10-2024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22-10-2024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22/10/2024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22/10/2024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Basisschema van de klasse A versterker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Basisschema van de klasse A versterker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Stromen en Spanningen als functie van de tijd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822" y="1179576"/>
            <a:ext cx="624435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Belastingskarakteristiek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Stroom-spanning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49" y="1179576"/>
            <a:ext cx="645130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100 kHz aansturing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1800" b="0" i="0">
                <a:latin typeface="Calibri"/>
              </a:rPr>
              <a:t>Ogenblikkelijk vermogen</a:t>
            </a:r>
            <a:endParaRPr sz="1800" b="0" i="0">
              <a:latin typeface="Calibri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04" y="1179576"/>
            <a:ext cx="6332792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53</cp:revision>
  <dcterms:created xsi:type="dcterms:W3CDTF">2017-06-28T07:18:12Z</dcterms:created>
  <dcterms:modified xsi:type="dcterms:W3CDTF">2024-10-22T21:00:07Z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